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80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>
            <a:extLst>
              <a:ext uri="{FF2B5EF4-FFF2-40B4-BE49-F238E27FC236}">
                <a16:creationId xmlns="" xmlns:a16="http://schemas.microsoft.com/office/drawing/2014/main" id="{B1708C9F-0981-5C8A-CE47-C0960F27FC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" y="0"/>
            <a:ext cx="9128801" cy="5143500"/>
          </a:xfrm>
          <a:prstGeom prst="rect">
            <a:avLst/>
          </a:prstGeom>
        </p:spPr>
      </p:pic>
      <p:sp>
        <p:nvSpPr>
          <p:cNvPr id="8" name="직사각형 7"/>
          <p:cNvSpPr/>
          <p:nvPr userDrawn="1"/>
        </p:nvSpPr>
        <p:spPr>
          <a:xfrm>
            <a:off x="6444208" y="195486"/>
            <a:ext cx="2448272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 userDrawn="1"/>
        </p:nvSpPr>
        <p:spPr>
          <a:xfrm>
            <a:off x="434358" y="195486"/>
            <a:ext cx="262671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0" name="그룹 9"/>
          <p:cNvGrpSpPr/>
          <p:nvPr userDrawn="1"/>
        </p:nvGrpSpPr>
        <p:grpSpPr>
          <a:xfrm>
            <a:off x="323528" y="126784"/>
            <a:ext cx="2299330" cy="289608"/>
            <a:chOff x="467543" y="681276"/>
            <a:chExt cx="2593535" cy="306298"/>
          </a:xfrm>
        </p:grpSpPr>
        <p:pic>
          <p:nvPicPr>
            <p:cNvPr id="1026" name="Picture 2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3" y="699542"/>
              <a:ext cx="1789915" cy="2880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2" descr="F:\2023\1110-12 PRS KOREA 2023\Template\PRS KOREA 2023 Template 표지(16-9).jpg"/>
            <p:cNvPicPr>
              <a:picLocks noChangeAspect="1" noChangeArrowheads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750" t="47042" r="5417" b="40696"/>
            <a:stretch/>
          </p:blipFill>
          <p:spPr bwMode="auto">
            <a:xfrm>
              <a:off x="2267744" y="681276"/>
              <a:ext cx="793334" cy="2910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6389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368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9900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B1708C9F-0981-5C8A-CE47-C0960F27FC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" y="0"/>
            <a:ext cx="9128801" cy="5143500"/>
          </a:xfrm>
          <a:prstGeom prst="rect">
            <a:avLst/>
          </a:prstGeom>
        </p:spPr>
      </p:pic>
      <p:sp>
        <p:nvSpPr>
          <p:cNvPr id="11" name="직사각형 10"/>
          <p:cNvSpPr/>
          <p:nvPr userDrawn="1"/>
        </p:nvSpPr>
        <p:spPr>
          <a:xfrm>
            <a:off x="6444208" y="195486"/>
            <a:ext cx="2448272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 userDrawn="1"/>
        </p:nvSpPr>
        <p:spPr>
          <a:xfrm>
            <a:off x="434358" y="195486"/>
            <a:ext cx="262671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3" name="그룹 12"/>
          <p:cNvGrpSpPr/>
          <p:nvPr userDrawn="1"/>
        </p:nvGrpSpPr>
        <p:grpSpPr>
          <a:xfrm>
            <a:off x="7014150" y="138826"/>
            <a:ext cx="1939290" cy="242029"/>
            <a:chOff x="467543" y="681276"/>
            <a:chExt cx="2593535" cy="306298"/>
          </a:xfrm>
        </p:grpSpPr>
        <p:pic>
          <p:nvPicPr>
            <p:cNvPr id="14" name="Picture 2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3" y="699542"/>
              <a:ext cx="1789915" cy="2880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5" name="Picture 2" descr="F:\2023\1110-12 PRS KOREA 2023\Template\PRS KOREA 2023 Template 표지(16-9).jpg"/>
            <p:cNvPicPr>
              <a:picLocks noChangeAspect="1" noChangeArrowheads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750" t="47042" r="5417" b="40696"/>
            <a:stretch/>
          </p:blipFill>
          <p:spPr bwMode="auto">
            <a:xfrm>
              <a:off x="2267744" y="681276"/>
              <a:ext cx="793334" cy="2910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6" name="Picture 2" descr="F:\2023\1110-12 PRS KOREA 2023\Template\PRS KOREA 2023 Template 표지(16-9)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33" t="63298" r="5750" b="29603"/>
          <a:stretch/>
        </p:blipFill>
        <p:spPr bwMode="auto">
          <a:xfrm>
            <a:off x="7044630" y="418956"/>
            <a:ext cx="1870710" cy="182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직사각형 16"/>
          <p:cNvSpPr/>
          <p:nvPr userDrawn="1"/>
        </p:nvSpPr>
        <p:spPr>
          <a:xfrm>
            <a:off x="3130684" y="-659"/>
            <a:ext cx="3168352" cy="9725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8" name="그림 17">
            <a:extLst>
              <a:ext uri="{FF2B5EF4-FFF2-40B4-BE49-F238E27FC236}">
                <a16:creationId xmlns="" xmlns:a16="http://schemas.microsoft.com/office/drawing/2014/main" id="{B1708C9F-0981-5C8A-CE47-C0960F27FC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41" r="35893" b="81630"/>
          <a:stretch/>
        </p:blipFill>
        <p:spPr>
          <a:xfrm>
            <a:off x="3690939" y="3053"/>
            <a:ext cx="1762120" cy="618988"/>
          </a:xfrm>
          <a:prstGeom prst="rect">
            <a:avLst/>
          </a:prstGeom>
        </p:spPr>
      </p:pic>
      <p:sp>
        <p:nvSpPr>
          <p:cNvPr id="7" name="직사각형 6"/>
          <p:cNvSpPr/>
          <p:nvPr userDrawn="1"/>
        </p:nvSpPr>
        <p:spPr>
          <a:xfrm>
            <a:off x="3690939" y="3053"/>
            <a:ext cx="2033189" cy="768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917" b="86667"/>
          <a:stretch/>
        </p:blipFill>
        <p:spPr>
          <a:xfrm>
            <a:off x="6516216" y="267494"/>
            <a:ext cx="2376264" cy="685800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50" t="4148" r="3000" b="83111"/>
          <a:stretch/>
        </p:blipFill>
        <p:spPr>
          <a:xfrm>
            <a:off x="6747480" y="100618"/>
            <a:ext cx="2263141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54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529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7282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02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0902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2043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98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3">
            <a:extLst>
              <a:ext uri="{FF2B5EF4-FFF2-40B4-BE49-F238E27FC236}">
                <a16:creationId xmlns="" xmlns:a16="http://schemas.microsoft.com/office/drawing/2014/main" id="{B3F8BE83-7855-4BBD-8C96-1E36BD10A86F}"/>
              </a:ext>
            </a:extLst>
          </p:cNvPr>
          <p:cNvSpPr txBox="1"/>
          <p:nvPr/>
        </p:nvSpPr>
        <p:spPr>
          <a:xfrm>
            <a:off x="1720350" y="2743578"/>
            <a:ext cx="59406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ctr">
              <a:defRPr sz="320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defRPr>
            </a:lvl1pPr>
          </a:lstStyle>
          <a:p>
            <a:pPr algn="l"/>
            <a:r>
              <a:rPr lang="en-US" altLang="ja-JP" sz="16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Consultancy/advisory role for: XXX, Inc.</a:t>
            </a:r>
          </a:p>
          <a:p>
            <a:pPr algn="l"/>
            <a:r>
              <a:rPr lang="en-US" altLang="ja-JP" sz="16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Patents and royalties from: YYY, Inc.</a:t>
            </a:r>
          </a:p>
          <a:p>
            <a:pPr algn="l"/>
            <a:r>
              <a:rPr lang="en-US" altLang="ja-JP" sz="16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Honoraria from: ZZZ Corporation</a:t>
            </a:r>
          </a:p>
          <a:p>
            <a:pPr algn="l"/>
            <a:r>
              <a:rPr lang="en-US" altLang="ja-JP" sz="16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Grant/Research funding from: XXX Corporation</a:t>
            </a:r>
          </a:p>
          <a:p>
            <a:pPr algn="l"/>
            <a:r>
              <a:rPr lang="en-US" altLang="ja-JP" sz="16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Employee of: YYY Corporation</a:t>
            </a:r>
          </a:p>
          <a:p>
            <a:pPr algn="l"/>
            <a:r>
              <a:rPr lang="en-US" altLang="ja-JP" sz="16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Other remuneration from: ZZZ Corporation</a:t>
            </a:r>
          </a:p>
        </p:txBody>
      </p:sp>
      <p:sp>
        <p:nvSpPr>
          <p:cNvPr id="7" name="テキスト ボックス 5">
            <a:extLst>
              <a:ext uri="{FF2B5EF4-FFF2-40B4-BE49-F238E27FC236}">
                <a16:creationId xmlns="" xmlns:a16="http://schemas.microsoft.com/office/drawing/2014/main" id="{1FD60380-6B3E-46E2-97D6-ABB13F86E4BE}"/>
              </a:ext>
            </a:extLst>
          </p:cNvPr>
          <p:cNvSpPr txBox="1"/>
          <p:nvPr/>
        </p:nvSpPr>
        <p:spPr>
          <a:xfrm>
            <a:off x="1288683" y="1347614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Name(s) of the author(s): OOOO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OOOO</a:t>
            </a:r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94154E6-87C7-4AC7-993C-D6A1B31A21BA}"/>
              </a:ext>
            </a:extLst>
          </p:cNvPr>
          <p:cNvSpPr txBox="1"/>
          <p:nvPr/>
        </p:nvSpPr>
        <p:spPr>
          <a:xfrm>
            <a:off x="422873" y="771297"/>
            <a:ext cx="5362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Disclosure of Conflict of Interest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599A38EC-DB94-4AE9-ADEE-7EE33DB79CE5}"/>
              </a:ext>
            </a:extLst>
          </p:cNvPr>
          <p:cNvSpPr txBox="1"/>
          <p:nvPr/>
        </p:nvSpPr>
        <p:spPr>
          <a:xfrm>
            <a:off x="422872" y="4526999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1200" b="1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Contact Email for Inquiries: </a:t>
            </a:r>
          </a:p>
        </p:txBody>
      </p:sp>
      <p:sp>
        <p:nvSpPr>
          <p:cNvPr id="10" name="テキスト ボックス 7">
            <a:extLst>
              <a:ext uri="{FF2B5EF4-FFF2-40B4-BE49-F238E27FC236}">
                <a16:creationId xmlns="" xmlns:a16="http://schemas.microsoft.com/office/drawing/2014/main" id="{7CEBAB92-6120-4537-AE6D-A96CC16CA93B}"/>
              </a:ext>
            </a:extLst>
          </p:cNvPr>
          <p:cNvSpPr txBox="1"/>
          <p:nvPr/>
        </p:nvSpPr>
        <p:spPr>
          <a:xfrm>
            <a:off x="1262973" y="1918266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Matters requiring disclosure of COI </a:t>
            </a:r>
          </a:p>
          <a:p>
            <a:pPr algn="ctr"/>
            <a:r>
              <a:rPr lang="en-US" altLang="ja-JP" sz="20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 regard to the presentation are as follows:</a:t>
            </a:r>
          </a:p>
        </p:txBody>
      </p:sp>
    </p:spTree>
    <p:extLst>
      <p:ext uri="{BB962C8B-B14F-4D97-AF65-F5344CB8AC3E}">
        <p14:creationId xmlns:p14="http://schemas.microsoft.com/office/powerpoint/2010/main" val="2626563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71</Words>
  <Application>Microsoft Office PowerPoint</Application>
  <PresentationFormat>화면 슬라이드 쇼(16:9)</PresentationFormat>
  <Paragraphs>11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신지혜</dc:creator>
  <cp:lastModifiedBy>신지혜</cp:lastModifiedBy>
  <cp:revision>12</cp:revision>
  <dcterms:created xsi:type="dcterms:W3CDTF">2023-03-09T01:10:02Z</dcterms:created>
  <dcterms:modified xsi:type="dcterms:W3CDTF">2023-06-27T08:05:27Z</dcterms:modified>
</cp:coreProperties>
</file>